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C9A4-457B-4F15-AF2B-6827BD0DBA62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06494-44E7-485D-9A84-0688EBE602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492C-303B-4213-B290-7A56B1B0042B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47DF-0C12-422C-AD5A-D7C37A4025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51D5-05DA-43D1-BDCB-5899E825D2F9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12FA-7F07-4F2F-80FC-16D4E4FCC5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1029-9913-42AA-BB0A-FC69B257EC1E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71DB-2A8E-4E06-AB7E-EF763F2F92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8A4D-36B1-438F-A0DC-4FEA14241D34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0FFA-6D3A-4B35-8803-CCC1BB743F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1E34-C850-43AB-961B-4D85B80C8B49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0E99-0EC5-4784-9351-AC164ACB9D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D853-9537-44EB-8F21-6FBB8C723708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E9508-331C-4408-9935-67928027EF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850B0-3621-472D-900F-6CD7FBC62B0A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A6C0-8FDE-4BBF-847B-89E007AD09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CAB57-5AF9-4C31-8576-B9DE920EBA1D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BC1EA-98CA-42D0-8F0F-07E6FDED05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690BC-3228-433C-868E-3E9E311F374F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1D37-4A03-431C-9546-05C1C2B42E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B66D-6AB5-44C8-BFCC-C0EA5D3AB7BE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8A00-5C4E-4ED3-AB3E-E5C603CF2F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7DC63E-0F22-43A2-B288-18A48AEC68AB}" type="datetimeFigureOut">
              <a:rPr lang="ko-KR" altLang="en-US"/>
              <a:pPr>
                <a:defRPr/>
              </a:pPr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3D47AD-6B5F-45A8-84EA-7191C5F51C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762772"/>
            <a:ext cx="7040710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주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자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비  춤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추   게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하 네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 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모든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것  다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해</a:t>
            </a:r>
            <a:endParaRPr kumimoji="0" lang="ko-KR" altLang="en-US" sz="38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3143248"/>
            <a:ext cx="9070900" cy="67710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찬양  해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춤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을 추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며 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자     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비   감사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2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1-5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4550" y="258763"/>
            <a:ext cx="2371725" cy="58420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춤추는 세대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714488"/>
            <a:ext cx="605005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주영광 외 치 </a:t>
            </a:r>
            <a:r>
              <a:rPr kumimoji="0"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게하네</a:t>
            </a:r>
            <a:r>
              <a:rPr kumimoji="0"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kumimoji="0"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kumimoji="0"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온 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땅에 서 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700" y="3143248"/>
            <a:ext cx="723948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높이며</a:t>
            </a:r>
            <a:r>
              <a:rPr kumimoji="0"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</a:t>
            </a:r>
            <a:r>
              <a:rPr kumimoji="0"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의 영 </a:t>
            </a:r>
            <a:r>
              <a:rPr kumimoji="0"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kumimoji="0"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광   소리  </a:t>
            </a:r>
            <a:r>
              <a:rPr kumimoji="0"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쳐  </a:t>
            </a:r>
            <a:r>
              <a:rPr kumimoji="0"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찬양   </a:t>
            </a:r>
            <a:r>
              <a:rPr kumimoji="0" lang="en-US" altLang="ko-KR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해</a:t>
            </a:r>
            <a:r>
              <a:rPr kumimoji="0" lang="en-US" altLang="ko-KR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endParaRPr kumimoji="0" lang="ko-KR" altLang="en-US" sz="36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2-5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1762772"/>
            <a:ext cx="6263253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8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넘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쳐 흐르는        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   </a:t>
            </a:r>
            <a:r>
              <a:rPr kumimoji="0" lang="ko-KR" altLang="en-US" sz="38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용서받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은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영혼</a:t>
            </a:r>
            <a:endParaRPr kumimoji="0" lang="ko-KR" altLang="en-US" sz="38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3143248"/>
            <a:ext cx="7273145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8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이제주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ko-KR" altLang="en-US" sz="38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를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보네       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우린 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</a:t>
            </a:r>
            <a:r>
              <a:rPr kumimoji="0" lang="ko-KR" altLang="en-US" sz="38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멈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출 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수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</a:t>
            </a:r>
            <a:r>
              <a:rPr kumimoji="0" lang="ko-KR" altLang="en-US" sz="38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없</a:t>
            </a:r>
            <a:endParaRPr kumimoji="0" lang="ko-KR" altLang="en-US" sz="38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3-5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714488"/>
            <a:ext cx="7736413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어 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우리 는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춤추는 </a:t>
            </a:r>
            <a:r>
              <a:rPr kumimoji="0" lang="ko-KR" altLang="en-US" sz="38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세대되리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 </a:t>
            </a:r>
            <a:r>
              <a:rPr kumimoji="0" lang="ko-KR" altLang="en-US" sz="38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주크신자비로</a:t>
            </a:r>
            <a:endParaRPr kumimoji="0" lang="ko-KR" altLang="en-US" sz="38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106" y="3143248"/>
            <a:ext cx="7064755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춤  추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리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라 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      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주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의  자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비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</a:t>
            </a:r>
            <a:r>
              <a:rPr kumimoji="0" lang="ko-KR" altLang="en-US" sz="38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로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endParaRPr kumimoji="0" lang="ko-KR" altLang="en-US" sz="38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4-5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1714488"/>
            <a:ext cx="692208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주영 광 외치는 </a:t>
            </a:r>
            <a:r>
              <a:rPr kumimoji="0" lang="ko-KR" altLang="en-US" sz="36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세대되리</a:t>
            </a:r>
            <a:r>
              <a:rPr kumimoji="0" lang="ko-KR" altLang="en-US" sz="36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kumimoji="0" lang="ko-KR" altLang="en-US" sz="36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</a:t>
            </a:r>
            <a:r>
              <a:rPr kumimoji="0" lang="ko-KR" altLang="en-US" sz="3600" b="1" spc="-5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놀라운주영광</a:t>
            </a:r>
            <a:endParaRPr kumimoji="0" lang="ko-KR" altLang="en-US" sz="36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106" y="3143248"/>
            <a:ext cx="7064755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외  치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리 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라  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          </a:t>
            </a:r>
            <a:r>
              <a:rPr kumimoji="0" lang="en-US" altLang="ko-KR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  -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주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의 영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 </a:t>
            </a:r>
            <a:r>
              <a:rPr kumimoji="0" lang="ko-KR" altLang="en-US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광 </a:t>
            </a:r>
            <a:r>
              <a:rPr kumimoji="0" lang="ko-KR" altLang="en-US" sz="38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 을 </a:t>
            </a:r>
            <a:r>
              <a:rPr kumimoji="0" lang="en-US" altLang="ko-KR" sz="38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다음_SemiBold" pitchFamily="2" charset="-127"/>
              </a:rPr>
              <a:t>-</a:t>
            </a:r>
            <a:endParaRPr kumimoji="0" lang="ko-KR" altLang="en-US" sz="38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213" y="5929313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5-5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119</Words>
  <Application>Microsoft Office PowerPoint</Application>
  <PresentationFormat>화면 슬라이드 쇼(4:3)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코리아로터리서비스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PRAHA</cp:lastModifiedBy>
  <cp:revision>8</cp:revision>
  <dcterms:created xsi:type="dcterms:W3CDTF">2008-10-11T07:44:02Z</dcterms:created>
  <dcterms:modified xsi:type="dcterms:W3CDTF">2011-05-07T09:18:00Z</dcterms:modified>
</cp:coreProperties>
</file>